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9"/>
  </p:handoutMasterIdLst>
  <p:sldIdLst>
    <p:sldId id="256" r:id="rId2"/>
    <p:sldId id="257" r:id="rId3"/>
    <p:sldId id="259" r:id="rId4"/>
    <p:sldId id="271" r:id="rId5"/>
    <p:sldId id="269" r:id="rId6"/>
    <p:sldId id="268" r:id="rId7"/>
    <p:sldId id="258" r:id="rId8"/>
    <p:sldId id="260" r:id="rId9"/>
    <p:sldId id="276" r:id="rId10"/>
    <p:sldId id="272" r:id="rId11"/>
    <p:sldId id="277" r:id="rId12"/>
    <p:sldId id="278" r:id="rId13"/>
    <p:sldId id="262" r:id="rId14"/>
    <p:sldId id="275" r:id="rId15"/>
    <p:sldId id="273" r:id="rId16"/>
    <p:sldId id="274" r:id="rId17"/>
    <p:sldId id="270" r:id="rId18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342B0D9-F831-454E-B5D5-867D2921EA8E}">
          <p14:sldIdLst>
            <p14:sldId id="256"/>
            <p14:sldId id="257"/>
            <p14:sldId id="259"/>
            <p14:sldId id="271"/>
            <p14:sldId id="269"/>
            <p14:sldId id="268"/>
            <p14:sldId id="258"/>
            <p14:sldId id="260"/>
            <p14:sldId id="276"/>
            <p14:sldId id="272"/>
            <p14:sldId id="277"/>
            <p14:sldId id="278"/>
            <p14:sldId id="262"/>
            <p14:sldId id="275"/>
            <p14:sldId id="273"/>
            <p14:sldId id="27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1D0-6111-454F-A6FA-381C43D3974D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CAFD-E1F0-448B-8318-869D1FC5F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39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41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33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00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75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48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50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8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49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9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7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83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3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85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93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34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-p-Lk2927NXclJ3QkR6eWJpSEU/view?usp=sharing" TargetMode="External"/><Relationship Id="rId7" Type="http://schemas.openxmlformats.org/officeDocument/2006/relationships/hyperlink" Target="https://drive.google.com/file/d/0B-p-Lk2927NXanBvZEhIZTlFdUU/view?usp=sharing" TargetMode="External"/><Relationship Id="rId2" Type="http://schemas.openxmlformats.org/officeDocument/2006/relationships/hyperlink" Target="https://drive.google.com/file/d/0B-p-Lk2927NXakVqLWhSTFcyMFE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rbaolmakankaol.cartoonnetwork.com.tr/#/ne-yapabilirim" TargetMode="External"/><Relationship Id="rId5" Type="http://schemas.openxmlformats.org/officeDocument/2006/relationships/hyperlink" Target="https://drive.google.com/file/d/0B-p-Lk2927NXQ1lvUTl4TFFMNTg/view?usp=sharing" TargetMode="External"/><Relationship Id="rId4" Type="http://schemas.openxmlformats.org/officeDocument/2006/relationships/hyperlink" Target="https://drive.google.com/file/d/0B-p-Lk2927NXYUh4NEN3aV9mNFE/view?usp=shar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8712968" cy="1800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SAFTEKİN GAZİORTAOKULU</a:t>
            </a:r>
          </a:p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REHBERLİK SERVİSİ</a:t>
            </a:r>
          </a:p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PSİKOLOJİK DANIŞMAN </a:t>
            </a:r>
          </a:p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NAMİYE KILIÇ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4888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9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ZORBALIK DAVRANIŞLARI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68052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 davranışı: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de ifade edildiği gibi, bir davranışın zorbalık olduğunu söyleyebilmek için üç şart gereklidir: 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Tekrar tekrar olması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(her gün, her beden dersinde, her zaman okul yolunda gibi)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Bilerek ya da karşıdakini incitmek amacıyla kasten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yapılması,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 dengesizliğinin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 gerekir. (Yaşça daha büyük ya da güçlü olanın daha küçük ya da güçsüz olana zarar vermesi söz konusudur). </a:t>
            </a: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sıraların arasından geçerken bir arkadaşınızın ayağına takılıp düştünüz.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zorbalık mı? Hayır, bir kaza. Neden? 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Çünkü sizi incitmek istemedi. 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Muhtemelen bu olaydan sonra arkadaşınız sizden özür dileyecektir. Ama siz geçerken çelme taksaydı ne olurdu? 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Zorbalık; çünkü bilerek sizin canınızı yakmak istedi. Bunu yapan insan sizden özür dilemez. Kaza mı yoksa zorbalık mı konusunda başka örnekler verebilir misiniz? 	</a:t>
            </a:r>
          </a:p>
        </p:txBody>
      </p:sp>
    </p:spTree>
    <p:extLst>
      <p:ext uri="{BB962C8B-B14F-4D97-AF65-F5344CB8AC3E}">
        <p14:creationId xmlns:p14="http://schemas.microsoft.com/office/powerpoint/2010/main" val="110570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547664" y="338328"/>
            <a:ext cx="7139136" cy="1252728"/>
          </a:xfrm>
        </p:spPr>
        <p:txBody>
          <a:bodyPr>
            <a:normAutofit/>
          </a:bodyPr>
          <a:lstStyle/>
          <a:p>
            <a:pPr algn="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Baş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etme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Stratejileri ve yanlış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inançlar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930632"/>
            <a:ext cx="74083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“Kavga etmek ve saldırganca davranmak doğaldır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Başkalarını kızdırmak bazen eğlencelidir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öğrenciler zorbalığı hak ederler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“Zorbalıktan şikayet eden öğrenciler ana kuzusudurlar”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1844824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Zorbalığa karşı duyarlılığı azaltan yanlış inançlar vardır. </a:t>
            </a:r>
            <a:endParaRPr lang="tr-TR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tr-T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 </a:t>
            </a:r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tür yaygın inançların DOĞRU OLMADIĞINI UNUTMAYIN.</a:t>
            </a:r>
          </a:p>
        </p:txBody>
      </p:sp>
    </p:spTree>
    <p:extLst>
      <p:ext uri="{BB962C8B-B14F-4D97-AF65-F5344CB8AC3E}">
        <p14:creationId xmlns:p14="http://schemas.microsoft.com/office/powerpoint/2010/main" val="19138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420888"/>
            <a:ext cx="7967133" cy="410445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“Zorbalık yapanları görmezlikten gelirseniz sizi bırakırlar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 yapıldığında bunu yetişkinlere anlatmak ispiyonculuktur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zorba ile baş etmenin en iyi yolu onunla kavga etmek ve intikam almaktır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“Zorbalığa uğrayanlar belki bir süre acı çekerler ama bunu daha sonra unutacaklarından pek de büyütülecek bir şey değildir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erkekler zorbalık yapar”, vb. </a:t>
            </a: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1187624" y="490728"/>
            <a:ext cx="765157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Baş etme Stratejileri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yanlış inançlar </a:t>
            </a:r>
          </a:p>
        </p:txBody>
      </p:sp>
    </p:spTree>
    <p:extLst>
      <p:ext uri="{BB962C8B-B14F-4D97-AF65-F5344CB8AC3E}">
        <p14:creationId xmlns:p14="http://schemas.microsoft.com/office/powerpoint/2010/main" val="68564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Zorbalık davranışına maruz kalanlar için: </a:t>
            </a:r>
            <a:r>
              <a:rPr lang="tr-TR" sz="2400" b="1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tr-TR" sz="2400" b="1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YAPMALIYIM?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1700808"/>
            <a:ext cx="6336704" cy="511256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şeyden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 bu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davranışların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sizin hatanız olmadığı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böyle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kimsenin hak etmediğini ve bunların sadece sizin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başınıza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gelmediğini aklınızdan çıkarmayın. Dolayısıyla yardım aramaktan utanmayın, çekinmeyin, korkmayın.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Güvendiğiniz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birisine neler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yaşadığınızı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anlatın. Bu rehber öğretmeniniz, anneniz, babanız, öğretmeniniz, müdürünüz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Yardım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alana kadar pes etmeyin.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" y="2060848"/>
            <a:ext cx="2555775" cy="19442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" y="4221088"/>
            <a:ext cx="2555776" cy="20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36912"/>
            <a:ext cx="3059832" cy="2952328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743456"/>
            <a:ext cx="6228680" cy="4290984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Beden duruşunuzu değiştirin.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Sırtınız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başınızı dik tutun.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Korktuğunuzu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 üst olduğunuzu karşıdaki kişiye belli etmemeye çalışın.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 yapan çocuk korktuğunuzu anlarsa daha da üstünüze gelebilir.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sözlü olarak sizi taciz ediyorsa hiç cevap vermeyin, kafanızı çevirin ya da uzaklaşın. Bir müddet sonra sıkılıp, bırakacaktır.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 YAPMALIYIM?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25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3560950" cy="3168352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 YAPMALIYIM?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916832"/>
            <a:ext cx="5832647" cy="432048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fiziksel güç ya da şiddet kullanmaya kalktıysa hemen oradan uzaklaşmaya çalışın ve güvenli bir yere gidin.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 davranışları genellikle tenha yerlerde olur.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sizi göremeyecekleri, yardım isteyemeyeceğiniz yerlerde yalnız gezmeyin.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Sizi koruyabilecek bir arkadaş grubu edinmeye çalışın.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Zorbanın “kimseye söyleme “tehditlerine asla kulak     asmamalıyım.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Şiddete başvurmamalıyım. bu durum  o kişi ya da kişilerin isteğini yerine getirmek olacaktır.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4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453955" cy="355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743456"/>
            <a:ext cx="4536503" cy="4925904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Arkadaşlarınızla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 zorbalık yapan çocuğu nazikçe uyarın ve bu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davranışların karşıdaki kişiyi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incitebileceğini söyleyin.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Böyle davranışlara şahit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olduğunuzda zorbalık yapan çocuğu cesaretlendirecek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bulunmayın.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Yaptıklarına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gülmeyin, tezahürat yapmayın,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alkışlamayın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Böyle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durumda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öğretmenlerinizden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Zorbalığa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maruz kalan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kişiyle arkadaş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olun, onu grubunuza alın.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 çocuklarla 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arkadaş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olabilir; ona doğru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bulunmayı öğretebilirsiniz. 	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r-TR" sz="19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ZORBALIK DAVRANIŞINA ŞAHİT OLURSANIZ: </a:t>
            </a:r>
          </a:p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 YAPMALIYIM?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İlgili Videolar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İlgili videoların izlettirilmesi</a:t>
            </a:r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drive.google.com/file/d/0B-p-Lk2927NXakVqLWhSTFcyMFE/view?usp=sharing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drive.google.com/file/d/0B-p-Lk2927NXclJ3QkR6eWJpSEU/view?usp=sharing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drive.google.com/file/d/0B-p-Lk2927NXYUh4NEN3aV9mNFE/view?usp=sharing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drive.google.com/file/d/0B-p-Lk2927NXQ1lvUTl4TFFMNTg/view?usp=sharing</a:t>
            </a:r>
            <a:endParaRPr lang="tr-TR" dirty="0" smtClean="0"/>
          </a:p>
          <a:p>
            <a:r>
              <a:rPr lang="tr-TR" dirty="0">
                <a:hlinkClick r:id="rId6"/>
              </a:rPr>
              <a:t>http://zorbaolmakankaol.cartoonnetwork.com.tr/#/</a:t>
            </a:r>
            <a:r>
              <a:rPr lang="tr-TR" dirty="0" smtClean="0">
                <a:hlinkClick r:id="rId6"/>
              </a:rPr>
              <a:t>ne-yapabilirim</a:t>
            </a:r>
            <a:endParaRPr lang="tr-TR" dirty="0" smtClean="0"/>
          </a:p>
          <a:p>
            <a:r>
              <a:rPr lang="tr-TR" dirty="0">
                <a:hlinkClick r:id="rId7"/>
              </a:rPr>
              <a:t>https://</a:t>
            </a:r>
            <a:r>
              <a:rPr lang="tr-TR" dirty="0" smtClean="0">
                <a:hlinkClick r:id="rId7"/>
              </a:rPr>
              <a:t>drive.google.com/file/d/0B-p-Lk2927NXanBvZEhIZTlFdUU/view?usp=sharing</a:t>
            </a:r>
            <a:endParaRPr lang="tr-TR" dirty="0" smtClean="0"/>
          </a:p>
          <a:p>
            <a:r>
              <a:rPr lang="tr-TR" dirty="0"/>
              <a:t>https://drive.google.com/file/d/0B-p-Lk2927NXUkhoRUlsMWZIZ3c/view?usp=sharing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223463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Zorbalık nedir?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55776" y="1772816"/>
            <a:ext cx="6131024" cy="4752528"/>
          </a:xfrm>
        </p:spPr>
        <p:txBody>
          <a:bodyPr>
            <a:normAutofit fontScale="92500" lnSpcReduction="20000"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ya da başka birine yapılan her türlü eziyet zorbalıktır. </a:t>
            </a: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size veya başka birine eziyet eden kimsedir. </a:t>
            </a: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Zorbalar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kişilere sataşırlar. Başkalarına karşı çok sert davranırlar ve onların duygularını incitirler.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Zorbalık nedir?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059832" y="1844824"/>
            <a:ext cx="5752149" cy="460851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ya da birden çok öğrenci kendilerinden daha güçsüz olan öğrencilere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bilerek , isteyerek ve sürekli bir biçimde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tekme atıyorlarsa, tokat vuruyorlarsa, İtip çekiyorlarsa, sataşıp, alay ediyorlarsa, dalga geçiyorlarsa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kızdırıp isim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takıyorlarsa, küçük düşürücü sözler ve küfürler ediyorlarsa, dedikodu yapıyorlarsa, para ya da diğer eşyalarını zorla alıyorlarsa, tehdit ediyorlarsa, arkadaş grubundan dışlayıp yalnızlığa terk ediyorlarsa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BİR SALDIRGANLIK TÜRÜDÜR VE BUNA ZORBALIK DENİR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1057"/>
            <a:ext cx="2808312" cy="48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Zorbalık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12968" cy="472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84976" cy="483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7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8" y="2160588"/>
            <a:ext cx="5556476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27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Zorbalar Ne Yapar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131840" y="2708920"/>
            <a:ext cx="5724624" cy="3450696"/>
          </a:xfrm>
        </p:spPr>
        <p:txBody>
          <a:bodyPr>
            <a:no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Zorbalar sizi ya da başkalarını korkutmaya çalışırlar. Bazen sizi itip kakarlar, canınızı acıtırlar, size lakap takarlar ya da sizin bir şeylerinizi izinsiz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alırlar,eşyalarınıza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zarar verirler.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401"/>
          <a:stretch/>
        </p:blipFill>
        <p:spPr>
          <a:xfrm>
            <a:off x="179512" y="2276872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059832" y="2675467"/>
            <a:ext cx="5760640" cy="3450696"/>
          </a:xfrm>
        </p:spPr>
        <p:txBody>
          <a:bodyPr>
            <a:normAutofit fontScale="92500" lnSpcReduction="20000"/>
          </a:bodyPr>
          <a:lstStyle/>
          <a:p>
            <a:r>
              <a:rPr lang="tr-TR" sz="5400" dirty="0"/>
              <a:t>Zorba</a:t>
            </a:r>
            <a:r>
              <a:rPr lang="tr-TR" sz="5400" dirty="0" smtClean="0"/>
              <a:t>, alttan </a:t>
            </a:r>
            <a:r>
              <a:rPr lang="tr-TR" sz="5400" dirty="0"/>
              <a:t>aldığınız sürece daha güçlenerek zorbalığını sürdürecektir.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808312" cy="35168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9552" y="626785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Zorbalar Ne Yapar</a:t>
            </a:r>
          </a:p>
        </p:txBody>
      </p:sp>
    </p:spTree>
    <p:extLst>
      <p:ext uri="{BB962C8B-B14F-4D97-AF65-F5344CB8AC3E}">
        <p14:creationId xmlns:p14="http://schemas.microsoft.com/office/powerpoint/2010/main" val="647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Zorba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kişinin özellikleri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03448"/>
            <a:ext cx="8424936" cy="2154552"/>
          </a:xfrm>
        </p:spPr>
        <p:txBody>
          <a:bodyPr>
            <a:no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 kişiye davranışını uzun sürdürme olanağı veren çekici olabilme yeteneğidir. Bu özellik ona zorba davranışına hedef olmayanlar arasında kendisine geniş bir izleyici kitlesi bulma  olanağı verir.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15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461487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767</Words>
  <Application>Microsoft Office PowerPoint</Application>
  <PresentationFormat>Ekran Gösterisi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Kristal</vt:lpstr>
      <vt:lpstr>PowerPoint Sunusu</vt:lpstr>
      <vt:lpstr>Zorbalık nedir?</vt:lpstr>
      <vt:lpstr>Zorbalık nedir?</vt:lpstr>
      <vt:lpstr>Zorbalık nedir?</vt:lpstr>
      <vt:lpstr>PowerPoint Sunusu</vt:lpstr>
      <vt:lpstr>PowerPoint Sunusu</vt:lpstr>
      <vt:lpstr>Zorbalar Ne Yapar</vt:lpstr>
      <vt:lpstr>PowerPoint Sunusu</vt:lpstr>
      <vt:lpstr>Zorba kişinin özellikleri</vt:lpstr>
      <vt:lpstr>ZORBALIK DAVRANIŞLARI  </vt:lpstr>
      <vt:lpstr>Baş etme Stratejileri ve yanlış inançlar </vt:lpstr>
      <vt:lpstr>PowerPoint Sunusu</vt:lpstr>
      <vt:lpstr>Zorbalık davranışına maruz kalanlar için:  NE YAPMALIYIM?</vt:lpstr>
      <vt:lpstr>PowerPoint Sunusu</vt:lpstr>
      <vt:lpstr>NE YAPMALIYIM?</vt:lpstr>
      <vt:lpstr>PowerPoint Sunusu</vt:lpstr>
      <vt:lpstr>İlgili Videolar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</dc:creator>
  <cp:lastModifiedBy>Namıye</cp:lastModifiedBy>
  <cp:revision>23</cp:revision>
  <cp:lastPrinted>2016-02-25T08:33:30Z</cp:lastPrinted>
  <dcterms:created xsi:type="dcterms:W3CDTF">2016-02-24T08:29:13Z</dcterms:created>
  <dcterms:modified xsi:type="dcterms:W3CDTF">2017-11-06T18:33:16Z</dcterms:modified>
</cp:coreProperties>
</file>